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3"/>
  </p:notesMasterIdLst>
  <p:handoutMasterIdLst>
    <p:handoutMasterId r:id="rId14"/>
  </p:handoutMasterIdLst>
  <p:sldIdLst>
    <p:sldId id="269" r:id="rId6"/>
    <p:sldId id="283" r:id="rId7"/>
    <p:sldId id="279" r:id="rId8"/>
    <p:sldId id="286" r:id="rId9"/>
    <p:sldId id="284" r:id="rId10"/>
    <p:sldId id="282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81" autoAdjust="0"/>
  </p:normalViewPr>
  <p:slideViewPr>
    <p:cSldViewPr snapToGrid="0" snapToObjects="1">
      <p:cViewPr varScale="1">
        <p:scale>
          <a:sx n="75" d="100"/>
          <a:sy n="75" d="100"/>
        </p:scale>
        <p:origin x="31" y="1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2021-05-25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2021-05-25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Couple seconds: mention names </a:t>
            </a:r>
            <a:r>
              <a:rPr lang="en-US"/>
              <a:t>of organization and primary contacts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56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3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" TargetMode="External"/><Relationship Id="rId2" Type="http://schemas.openxmlformats.org/officeDocument/2006/relationships/hyperlink" Target="https://github.com/opengeospatial/ISG-Sprint-Year-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42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Year 2 Sprint Kickoff Presentation: &lt;participant name&gt;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&lt;speaker name, title&gt;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June 2, 2021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The primary audience = the OGC CDB SWG, the Khronos Group, and the Sponsor reps. Also keep in mind your teammates (other Participants).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Scenario(s) you are working on.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parts(s) of CDB and/or glTF you will be exploring.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You’re required to address these in your ER-contributions deliverable anyway.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Tips </a:t>
            </a:r>
            <a:br>
              <a:rPr lang="en-US" dirty="0"/>
            </a:br>
            <a:r>
              <a:rPr lang="en-US" dirty="0"/>
              <a:t>(delete this slide from </a:t>
            </a:r>
            <a:r>
              <a:rPr lang="en-US"/>
              <a:t>your presentation)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Describe what you’re aiming to accomplish in your first scenario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Lorem ipsum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summary scenario (2-3 minutes)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Describe what you’re aiming to accomplish in your second scenario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Lorem ipsum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pPr marL="0">
              <a:lnSpc>
                <a:spcPct val="110000"/>
              </a:lnSpc>
            </a:pPr>
            <a:r>
              <a:rPr lang="en-US" dirty="0"/>
              <a:t>If you’re only working on one scenario utilize this slide to expand on your objectives or expected difficulties (1-2 minutes)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summary next scenario (2-3 minutes)</a:t>
            </a:r>
          </a:p>
        </p:txBody>
      </p:sp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Lorem ipsum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Dolor set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brief, urgent questions (1 minute)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Please add any long or non-urgent questions as new issues in the GitHub repo (</a:t>
            </a:r>
            <a:r>
              <a:rPr lang="en-US" dirty="0">
                <a:hlinkClick r:id="rId2"/>
              </a:rPr>
              <a:t>https://github.com/opengeospatial/ISG-Sprint-Year-2</a:t>
            </a:r>
            <a:r>
              <a:rPr lang="en-US" dirty="0"/>
              <a:t>).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We will also be utilizing a Slack channel, separate email on its way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For further information about &lt;participant&gt;, visit the following links: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3"/>
              </a:rPr>
              <a:t>https://www.ogc.org/</a:t>
            </a:r>
            <a:r>
              <a:rPr lang="en-US" dirty="0"/>
              <a:t>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(10 seconds)</a:t>
            </a:r>
          </a:p>
        </p:txBody>
      </p:sp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7481</TotalTime>
  <Words>264</Words>
  <Application>Microsoft Office PowerPoint</Application>
  <PresentationFormat>Widescreen</PresentationFormat>
  <Paragraphs>35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Presentation Tips  (delete this slide from your presentation)</vt:lpstr>
      <vt:lpstr>High-level summary scenario (2-3 minutes)</vt:lpstr>
      <vt:lpstr>High-level summary next scenario (2-3 minutes)</vt:lpstr>
      <vt:lpstr>any brief, urgent questions (1 minute)</vt:lpstr>
      <vt:lpstr>last slide (10 seconds)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</cp:lastModifiedBy>
  <cp:revision>145</cp:revision>
  <dcterms:created xsi:type="dcterms:W3CDTF">2020-04-17T22:01:33Z</dcterms:created>
  <dcterms:modified xsi:type="dcterms:W3CDTF">2021-05-25T11:24:52Z</dcterms:modified>
</cp:coreProperties>
</file>